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6858000" cy="9906000" type="A4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838" y="-91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35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4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69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44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19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12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22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32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7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20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0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5400-A350-4865-9A1A-A174FF657E4B}" type="datetimeFigureOut">
              <a:rPr lang="ko-KR" altLang="en-US" smtClean="0"/>
              <a:t>2021-06-14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FC42-8630-4AB0-A476-680962F7E2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1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064568"/>
            <a:ext cx="210616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8" y="1064568"/>
            <a:ext cx="360039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8" y="426591"/>
            <a:ext cx="2234124" cy="58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488504"/>
            <a:ext cx="11049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7" y="2906587"/>
            <a:ext cx="28083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9273480"/>
            <a:ext cx="576063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구름 모양 설명선 4"/>
          <p:cNvSpPr/>
          <p:nvPr/>
        </p:nvSpPr>
        <p:spPr>
          <a:xfrm>
            <a:off x="3501008" y="2936776"/>
            <a:ext cx="2748439" cy="1512168"/>
          </a:xfrm>
          <a:prstGeom prst="cloudCallout">
            <a:avLst>
              <a:gd name="adj1" fmla="val -43805"/>
              <a:gd name="adj2" fmla="val 884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</a:rPr>
              <a:t>흥겨운 공연을 보시면서 음악을 듣고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따라 부르기도 하며 즐거운 시간을 보내고 계신 어르신들</a:t>
            </a:r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^^</a:t>
            </a:r>
            <a:endParaRPr lang="ko-KR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1" y="5200735"/>
            <a:ext cx="2592286" cy="19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7281891"/>
            <a:ext cx="2950452" cy="184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타원형 설명선 10"/>
          <p:cNvSpPr/>
          <p:nvPr/>
        </p:nvSpPr>
        <p:spPr>
          <a:xfrm>
            <a:off x="1484784" y="5025008"/>
            <a:ext cx="2376264" cy="1368152"/>
          </a:xfrm>
          <a:prstGeom prst="wedgeEllipseCallout">
            <a:avLst>
              <a:gd name="adj1" fmla="val 50444"/>
              <a:gd name="adj2" fmla="val 8020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</a:rPr>
              <a:t>미술활동 시간에 그리기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</a:rPr>
              <a:t> 색칠하기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</a:rPr>
              <a:t>만들기 활동을 통해 솜씨를 </a:t>
            </a:r>
            <a:r>
              <a:rPr lang="ko-KR" altLang="en-US" sz="1400" dirty="0" err="1" smtClean="0">
                <a:solidFill>
                  <a:schemeClr val="accent6">
                    <a:lumMod val="75000"/>
                  </a:schemeClr>
                </a:solidFill>
              </a:rPr>
              <a:t>뽑내고</a:t>
            </a:r>
            <a:r>
              <a:rPr lang="ko-KR" altLang="en-US" sz="1400" dirty="0" smtClean="0">
                <a:solidFill>
                  <a:schemeClr val="accent6">
                    <a:lumMod val="75000"/>
                  </a:schemeClr>
                </a:solidFill>
              </a:rPr>
              <a:t> 계십니다</a:t>
            </a:r>
            <a:r>
              <a:rPr lang="en-US" altLang="ko-KR" sz="1400" dirty="0" smtClean="0">
                <a:solidFill>
                  <a:schemeClr val="accent6">
                    <a:lumMod val="75000"/>
                  </a:schemeClr>
                </a:solidFill>
              </a:rPr>
              <a:t>~~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06869" y="6017761"/>
            <a:ext cx="1440160" cy="1239495"/>
          </a:xfrm>
          <a:prstGeom prst="wedgeRoundRectCallout">
            <a:avLst>
              <a:gd name="adj1" fmla="val 58293"/>
              <a:gd name="adj2" fmla="val 7144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accent6">
                    <a:lumMod val="75000"/>
                  </a:schemeClr>
                </a:solidFill>
              </a:rPr>
              <a:t>이야기 듣기 시간에 집중하고 계신 우리 어르신들</a:t>
            </a:r>
            <a:r>
              <a:rPr lang="en-US" altLang="ko-KR" sz="1500" dirty="0" smtClean="0">
                <a:solidFill>
                  <a:schemeClr val="accent6">
                    <a:lumMod val="75000"/>
                  </a:schemeClr>
                </a:solidFill>
              </a:rPr>
              <a:t>^^</a:t>
            </a:r>
            <a:endParaRPr lang="ko-KR" alt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7257256"/>
            <a:ext cx="25922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89040" y="8811235"/>
            <a:ext cx="2592287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   노인학대 </a:t>
            </a: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신고 전화번호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: 1577-1389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2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</Words>
  <Application>Microsoft Office PowerPoint</Application>
  <PresentationFormat>A4 용지(210x297mm)</PresentationFormat>
  <Paragraphs>4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user7</dc:creator>
  <cp:lastModifiedBy>user7</cp:lastModifiedBy>
  <cp:revision>15</cp:revision>
  <cp:lastPrinted>2020-09-10T01:27:25Z</cp:lastPrinted>
  <dcterms:created xsi:type="dcterms:W3CDTF">2020-09-08T08:33:29Z</dcterms:created>
  <dcterms:modified xsi:type="dcterms:W3CDTF">2021-06-14T09:16:19Z</dcterms:modified>
</cp:coreProperties>
</file>